
<file path=[Content_Types].xml><?xml version="1.0" encoding="utf-8"?>
<Types xmlns="http://schemas.openxmlformats.org/package/2006/content-types">
  <Override PartName="/ppt/slideMasters/slideMaster1.xml" ContentType="application/vnd.openxmlformats-officedocument.presentationml.slideMaster+xml"/>
  <Override PartName="/ppt/presProps.xml" ContentType="application/vnd.openxmlformats-officedocument.presentationml.presProps+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Lst>
  <p:sldSz cx="7553325" cy="1068705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10" d="100"/>
          <a:sy n="110" d="100"/>
        </p:scale>
        <p:origin x="-1650" y="2520"/>
      </p:cViewPr>
      <p:guideLst>
        <p:guide orient="horz" pos="3366"/>
        <p:guide pos="2379"/>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530352" y="652272"/>
            <a:ext cx="999744" cy="826008"/>
          </a:xfrm>
          <a:prstGeom prst="rect">
            <a:avLst/>
          </a:prstGeom>
        </p:spPr>
      </p:pic>
      <p:pic>
        <p:nvPicPr>
          <p:cNvPr id="3" name="Image 2"/>
          <p:cNvPicPr>
            <a:picLocks noChangeAspect="1"/>
          </p:cNvPicPr>
          <p:nvPr/>
        </p:nvPicPr>
        <p:blipFill>
          <a:blip r:embed="rId3"/>
          <a:stretch>
            <a:fillRect/>
          </a:stretch>
        </p:blipFill>
        <p:spPr>
          <a:xfrm>
            <a:off x="633390" y="2771757"/>
            <a:ext cx="6385560" cy="3279648"/>
          </a:xfrm>
          <a:prstGeom prst="rect">
            <a:avLst/>
          </a:prstGeom>
        </p:spPr>
      </p:pic>
      <p:sp>
        <p:nvSpPr>
          <p:cNvPr id="5" name="Rectangle 4"/>
          <p:cNvSpPr/>
          <p:nvPr/>
        </p:nvSpPr>
        <p:spPr>
          <a:xfrm>
            <a:off x="1562084" y="414303"/>
            <a:ext cx="5286412" cy="1428760"/>
          </a:xfrm>
          <a:prstGeom prst="rect">
            <a:avLst/>
          </a:prstGeom>
        </p:spPr>
        <p:txBody>
          <a:bodyPr lIns="0" tIns="0" rIns="0" bIns="0">
            <a:noAutofit/>
          </a:bodyPr>
          <a:lstStyle/>
          <a:p>
            <a:pPr indent="0" algn="r">
              <a:lnSpc>
                <a:spcPts val="5112"/>
              </a:lnSpc>
            </a:pPr>
            <a:r>
              <a:rPr lang="fr" sz="4300" b="1" dirty="0">
                <a:latin typeface="Arial"/>
              </a:rPr>
              <a:t>OUVERTURE </a:t>
            </a:r>
            <a:r>
              <a:rPr lang="fr" sz="4300" b="1" dirty="0" smtClean="0">
                <a:latin typeface="Arial"/>
              </a:rPr>
              <a:t>D’UN CAP APH EN 1 AN </a:t>
            </a:r>
            <a:endParaRPr lang="fr" sz="4300" b="1" dirty="0">
              <a:latin typeface="Arial"/>
            </a:endParaRPr>
          </a:p>
        </p:txBody>
      </p:sp>
      <p:sp>
        <p:nvSpPr>
          <p:cNvPr id="6" name="Rectangle 5"/>
          <p:cNvSpPr/>
          <p:nvPr/>
        </p:nvSpPr>
        <p:spPr>
          <a:xfrm>
            <a:off x="561952" y="2700319"/>
            <a:ext cx="6626352" cy="432816"/>
          </a:xfrm>
          <a:prstGeom prst="rect">
            <a:avLst/>
          </a:prstGeom>
        </p:spPr>
        <p:txBody>
          <a:bodyPr lIns="0" tIns="0" rIns="0" bIns="0">
            <a:noAutofit/>
          </a:bodyPr>
          <a:lstStyle/>
          <a:p>
            <a:pPr indent="0" algn="ctr">
              <a:lnSpc>
                <a:spcPts val="1176"/>
              </a:lnSpc>
            </a:pPr>
            <a:endParaRPr lang="fr" sz="1100" dirty="0">
              <a:latin typeface="Arial"/>
            </a:endParaRPr>
          </a:p>
        </p:txBody>
      </p:sp>
      <p:sp>
        <p:nvSpPr>
          <p:cNvPr id="7" name="Rectangle 6"/>
          <p:cNvSpPr/>
          <p:nvPr/>
        </p:nvSpPr>
        <p:spPr>
          <a:xfrm>
            <a:off x="204762" y="2628881"/>
            <a:ext cx="7000924" cy="702583"/>
          </a:xfrm>
          <a:prstGeom prst="rect">
            <a:avLst/>
          </a:prstGeom>
        </p:spPr>
        <p:txBody>
          <a:bodyPr wrap="none" lIns="0" tIns="0" rIns="0" bIns="0">
            <a:noAutofit/>
          </a:bodyPr>
          <a:lstStyle/>
          <a:p>
            <a:pPr indent="0" algn="ctr">
              <a:lnSpc>
                <a:spcPts val="1176"/>
              </a:lnSpc>
            </a:pPr>
            <a:endParaRPr lang="fr" sz="1100" dirty="0">
              <a:latin typeface="Arial"/>
            </a:endParaRPr>
          </a:p>
        </p:txBody>
      </p:sp>
      <p:sp>
        <p:nvSpPr>
          <p:cNvPr id="8" name="Rectangle 7"/>
          <p:cNvSpPr/>
          <p:nvPr/>
        </p:nvSpPr>
        <p:spPr>
          <a:xfrm>
            <a:off x="276200" y="6200781"/>
            <a:ext cx="7000924" cy="1571636"/>
          </a:xfrm>
          <a:prstGeom prst="rect">
            <a:avLst/>
          </a:prstGeom>
        </p:spPr>
        <p:txBody>
          <a:bodyPr lIns="0" tIns="0" rIns="0" bIns="0">
            <a:noAutofit/>
          </a:bodyPr>
          <a:lstStyle/>
          <a:p>
            <a:r>
              <a:rPr lang="fr-FR" sz="1600" i="1" dirty="0"/>
              <a:t>Accessible  aux titulaires d'un CAP Production et Service en Restauration (PSR) ou Service A la Personne et Vente En milieu Rural (SAPVER), cette formation d'un an  forme des professionnels spécialistes de la propreté, de l'hygiène et de l'entretien des locaux et des équipements. Le titulaire du CAP APH exerce son activité dans le secteur public ou privé, en collectivité, établissement de soin, industries agro-alimentaire, centres commerciaux, entreprises de nettoyage, etc.</a:t>
            </a:r>
            <a:endParaRPr lang="fr-FR" sz="1600" dirty="0"/>
          </a:p>
          <a:p>
            <a:r>
              <a:rPr lang="fr-FR" sz="1100" dirty="0"/>
              <a:t> </a:t>
            </a:r>
          </a:p>
          <a:p>
            <a:pPr indent="0" algn="ctr">
              <a:lnSpc>
                <a:spcPts val="1224"/>
              </a:lnSpc>
              <a:spcAft>
                <a:spcPts val="2170"/>
              </a:spcAft>
            </a:pPr>
            <a:r>
              <a:rPr lang="fr" sz="1100" dirty="0" smtClean="0">
                <a:latin typeface="Arial"/>
              </a:rPr>
              <a:t>.</a:t>
            </a:r>
            <a:endParaRPr lang="fr" sz="1100" dirty="0">
              <a:latin typeface="Arial"/>
            </a:endParaRPr>
          </a:p>
        </p:txBody>
      </p:sp>
      <p:sp>
        <p:nvSpPr>
          <p:cNvPr id="10" name="Rectangle 9"/>
          <p:cNvSpPr/>
          <p:nvPr/>
        </p:nvSpPr>
        <p:spPr>
          <a:xfrm>
            <a:off x="419076" y="7915293"/>
            <a:ext cx="3714776" cy="571504"/>
          </a:xfrm>
          <a:prstGeom prst="rect">
            <a:avLst/>
          </a:prstGeom>
        </p:spPr>
        <p:txBody>
          <a:bodyPr wrap="none" lIns="0" tIns="0" rIns="0" bIns="0">
            <a:noAutofit/>
          </a:bodyPr>
          <a:lstStyle/>
          <a:p>
            <a:pPr indent="0">
              <a:lnSpc>
                <a:spcPts val="1340"/>
              </a:lnSpc>
              <a:spcAft>
                <a:spcPts val="910"/>
              </a:spcAft>
            </a:pPr>
            <a:r>
              <a:rPr lang="fr" sz="1600" b="1" dirty="0">
                <a:latin typeface="Arial"/>
              </a:rPr>
              <a:t>Pour plus </a:t>
            </a:r>
            <a:r>
              <a:rPr lang="fr" sz="1600" b="1" dirty="0" smtClean="0">
                <a:latin typeface="Arial"/>
              </a:rPr>
              <a:t>d’informations</a:t>
            </a:r>
          </a:p>
          <a:p>
            <a:pPr indent="0">
              <a:lnSpc>
                <a:spcPts val="1340"/>
              </a:lnSpc>
              <a:spcAft>
                <a:spcPts val="910"/>
              </a:spcAft>
            </a:pPr>
            <a:r>
              <a:rPr lang="fr" sz="1600" b="1" dirty="0" smtClean="0">
                <a:latin typeface="Arial"/>
              </a:rPr>
              <a:t>Contactez </a:t>
            </a:r>
            <a:r>
              <a:rPr lang="fr" sz="1600" b="1" dirty="0" smtClean="0">
                <a:latin typeface="Arial"/>
              </a:rPr>
              <a:t>nous</a:t>
            </a:r>
            <a:endParaRPr lang="fr" sz="1600" b="1" dirty="0" smtClean="0">
              <a:latin typeface="Arial"/>
            </a:endParaRPr>
          </a:p>
          <a:p>
            <a:pPr indent="0">
              <a:lnSpc>
                <a:spcPts val="1340"/>
              </a:lnSpc>
              <a:spcAft>
                <a:spcPts val="910"/>
              </a:spcAft>
            </a:pPr>
            <a:endParaRPr lang="fr" sz="1200" b="1" dirty="0" smtClean="0">
              <a:latin typeface="Arial"/>
            </a:endParaRPr>
          </a:p>
          <a:p>
            <a:pPr indent="0">
              <a:lnSpc>
                <a:spcPts val="1340"/>
              </a:lnSpc>
              <a:spcAft>
                <a:spcPts val="910"/>
              </a:spcAft>
            </a:pPr>
            <a:endParaRPr lang="fr" sz="1200" b="1" dirty="0">
              <a:latin typeface="Arial"/>
            </a:endParaRPr>
          </a:p>
        </p:txBody>
      </p:sp>
      <p:sp>
        <p:nvSpPr>
          <p:cNvPr id="13" name="Rectangle 12"/>
          <p:cNvSpPr/>
          <p:nvPr/>
        </p:nvSpPr>
        <p:spPr>
          <a:xfrm>
            <a:off x="4919670" y="7986731"/>
            <a:ext cx="2286016" cy="50006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tIns="0" rIns="0" bIns="0">
            <a:noAutofit/>
          </a:bodyPr>
          <a:lstStyle/>
          <a:p>
            <a:pPr indent="0" algn="ctr">
              <a:lnSpc>
                <a:spcPts val="1790"/>
              </a:lnSpc>
              <a:spcBef>
                <a:spcPts val="910"/>
              </a:spcBef>
            </a:pPr>
            <a:r>
              <a:rPr lang="fr" sz="1600" b="1" dirty="0" smtClean="0">
                <a:solidFill>
                  <a:srgbClr val="113D2A"/>
                </a:solidFill>
                <a:latin typeface="Arial"/>
              </a:rPr>
              <a:t>  Modalités du CAP</a:t>
            </a:r>
          </a:p>
          <a:p>
            <a:pPr indent="0">
              <a:lnSpc>
                <a:spcPts val="1224"/>
              </a:lnSpc>
              <a:spcAft>
                <a:spcPts val="910"/>
              </a:spcAft>
            </a:pPr>
            <a:endParaRPr lang="fr" sz="1100" dirty="0" smtClean="0">
              <a:latin typeface="Arial"/>
            </a:endParaRPr>
          </a:p>
          <a:p>
            <a:pPr indent="0">
              <a:lnSpc>
                <a:spcPts val="1224"/>
              </a:lnSpc>
              <a:spcAft>
                <a:spcPts val="910"/>
              </a:spcAft>
            </a:pPr>
            <a:r>
              <a:rPr lang="fr" sz="1100" dirty="0" smtClean="0">
                <a:latin typeface="Arial"/>
              </a:rPr>
              <a:t>Accessible pour les titulaires d’un CAP PSR et SAPVER</a:t>
            </a:r>
            <a:endParaRPr lang="fr" sz="1100" dirty="0">
              <a:latin typeface="Arial"/>
            </a:endParaRPr>
          </a:p>
        </p:txBody>
      </p:sp>
      <p:sp>
        <p:nvSpPr>
          <p:cNvPr id="14" name="Rectangle 13"/>
          <p:cNvSpPr/>
          <p:nvPr/>
        </p:nvSpPr>
        <p:spPr>
          <a:xfrm>
            <a:off x="4991108" y="8629673"/>
            <a:ext cx="2214578" cy="92869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0" tIns="0" rIns="0" bIns="0">
            <a:noAutofit/>
          </a:bodyPr>
          <a:lstStyle/>
          <a:p>
            <a:pPr indent="0">
              <a:lnSpc>
                <a:spcPts val="1224"/>
              </a:lnSpc>
              <a:spcBef>
                <a:spcPts val="910"/>
              </a:spcBef>
            </a:pPr>
            <a:r>
              <a:rPr lang="fr" sz="1100" dirty="0" smtClean="0">
                <a:latin typeface="Arial"/>
              </a:rPr>
              <a:t> </a:t>
            </a:r>
            <a:r>
              <a:rPr lang="fr" sz="1200" dirty="0" smtClean="0">
                <a:latin typeface="Arial"/>
              </a:rPr>
              <a:t>Accessible aux titulaires d’un CAP PSR ou SAPVER</a:t>
            </a:r>
          </a:p>
          <a:p>
            <a:pPr indent="0">
              <a:lnSpc>
                <a:spcPts val="1224"/>
              </a:lnSpc>
              <a:spcBef>
                <a:spcPts val="910"/>
              </a:spcBef>
            </a:pPr>
            <a:r>
              <a:rPr lang="fr" sz="1200" dirty="0" smtClean="0">
                <a:latin typeface="Arial"/>
              </a:rPr>
              <a:t>Durée 1 ans en Apprentissage ou en formation scolaire</a:t>
            </a:r>
            <a:endParaRPr lang="fr" sz="1200" dirty="0">
              <a:latin typeface="Arial"/>
            </a:endParaRPr>
          </a:p>
        </p:txBody>
      </p:sp>
      <p:sp>
        <p:nvSpPr>
          <p:cNvPr id="15" name="Rectangle 14"/>
          <p:cNvSpPr/>
          <p:nvPr/>
        </p:nvSpPr>
        <p:spPr>
          <a:xfrm>
            <a:off x="490514" y="8558236"/>
            <a:ext cx="4214842" cy="1285884"/>
          </a:xfrm>
          <a:prstGeom prst="rect">
            <a:avLst/>
          </a:prstGeom>
          <a:solidFill>
            <a:srgbClr val="D3FD96"/>
          </a:solidFill>
        </p:spPr>
        <p:txBody>
          <a:bodyPr lIns="0" tIns="0" rIns="0" bIns="0">
            <a:noAutofit/>
          </a:bodyPr>
          <a:lstStyle/>
          <a:p>
            <a:pPr indent="0" algn="ctr">
              <a:lnSpc>
                <a:spcPts val="912"/>
              </a:lnSpc>
            </a:pPr>
            <a:endParaRPr lang="fr" sz="1100" b="1" dirty="0" smtClean="0">
              <a:solidFill>
                <a:srgbClr val="497236"/>
              </a:solidFill>
              <a:latin typeface="Arial"/>
            </a:endParaRPr>
          </a:p>
          <a:p>
            <a:pPr indent="0" algn="ctr">
              <a:lnSpc>
                <a:spcPts val="912"/>
              </a:lnSpc>
            </a:pPr>
            <a:r>
              <a:rPr lang="fr" sz="1600" b="1" dirty="0" smtClean="0">
                <a:solidFill>
                  <a:srgbClr val="497236"/>
                </a:solidFill>
                <a:latin typeface="Arial"/>
              </a:rPr>
              <a:t>EREA Philibert COMMERSON</a:t>
            </a:r>
          </a:p>
          <a:p>
            <a:pPr indent="0" algn="ctr">
              <a:lnSpc>
                <a:spcPts val="912"/>
              </a:lnSpc>
            </a:pPr>
            <a:endParaRPr lang="fr" sz="1600" b="1" dirty="0" smtClean="0">
              <a:solidFill>
                <a:srgbClr val="497236"/>
              </a:solidFill>
              <a:latin typeface="Arial"/>
            </a:endParaRPr>
          </a:p>
          <a:p>
            <a:pPr indent="0" algn="ctr">
              <a:lnSpc>
                <a:spcPts val="912"/>
              </a:lnSpc>
            </a:pPr>
            <a:r>
              <a:rPr lang="fr" sz="1600" b="1" dirty="0" smtClean="0">
                <a:solidFill>
                  <a:srgbClr val="497236"/>
                </a:solidFill>
                <a:latin typeface="Arial"/>
              </a:rPr>
              <a:t>1250 </a:t>
            </a:r>
            <a:r>
              <a:rPr lang="fr" sz="1600" b="1" dirty="0">
                <a:solidFill>
                  <a:srgbClr val="497236"/>
                </a:solidFill>
                <a:latin typeface="Arial"/>
              </a:rPr>
              <a:t>Chemin de la Chagne </a:t>
            </a:r>
            <a:endParaRPr lang="fr" sz="1600" b="1" dirty="0" smtClean="0">
              <a:solidFill>
                <a:srgbClr val="497236"/>
              </a:solidFill>
              <a:latin typeface="Arial"/>
            </a:endParaRPr>
          </a:p>
          <a:p>
            <a:pPr indent="0" algn="ctr">
              <a:lnSpc>
                <a:spcPts val="912"/>
              </a:lnSpc>
            </a:pPr>
            <a:endParaRPr lang="fr" sz="1600" b="1" dirty="0" smtClean="0">
              <a:solidFill>
                <a:srgbClr val="497236"/>
              </a:solidFill>
              <a:latin typeface="Arial"/>
            </a:endParaRPr>
          </a:p>
          <a:p>
            <a:pPr indent="0" algn="ctr">
              <a:lnSpc>
                <a:spcPts val="912"/>
              </a:lnSpc>
            </a:pPr>
            <a:r>
              <a:rPr lang="fr" sz="1600" b="1" dirty="0" smtClean="0">
                <a:solidFill>
                  <a:srgbClr val="497236"/>
                </a:solidFill>
                <a:latin typeface="Arial"/>
              </a:rPr>
              <a:t>01000 </a:t>
            </a:r>
            <a:r>
              <a:rPr lang="fr" sz="1600" b="1" dirty="0">
                <a:solidFill>
                  <a:srgbClr val="497236"/>
                </a:solidFill>
                <a:latin typeface="Arial"/>
              </a:rPr>
              <a:t>B</a:t>
            </a:r>
            <a:r>
              <a:rPr lang="fr" sz="1600" b="1" dirty="0" smtClean="0">
                <a:solidFill>
                  <a:srgbClr val="497236"/>
                </a:solidFill>
                <a:latin typeface="Arial"/>
              </a:rPr>
              <a:t>ourg </a:t>
            </a:r>
            <a:r>
              <a:rPr lang="fr" sz="1600" b="1" dirty="0">
                <a:solidFill>
                  <a:srgbClr val="497236"/>
                </a:solidFill>
                <a:latin typeface="Arial"/>
              </a:rPr>
              <a:t>en </a:t>
            </a:r>
            <a:r>
              <a:rPr lang="fr" sz="1600" b="1" dirty="0" smtClean="0">
                <a:solidFill>
                  <a:srgbClr val="497236"/>
                </a:solidFill>
                <a:latin typeface="Arial"/>
              </a:rPr>
              <a:t>Bresse</a:t>
            </a:r>
          </a:p>
          <a:p>
            <a:pPr indent="0" algn="ctr">
              <a:lnSpc>
                <a:spcPts val="912"/>
              </a:lnSpc>
            </a:pPr>
            <a:endParaRPr lang="fr" sz="1600" b="1" dirty="0">
              <a:solidFill>
                <a:srgbClr val="497236"/>
              </a:solidFill>
              <a:latin typeface="Arial"/>
            </a:endParaRPr>
          </a:p>
          <a:p>
            <a:pPr indent="0" algn="ctr">
              <a:lnSpc>
                <a:spcPts val="912"/>
              </a:lnSpc>
            </a:pPr>
            <a:r>
              <a:rPr lang="fr" sz="1600" b="1" dirty="0" smtClean="0">
                <a:solidFill>
                  <a:srgbClr val="497236"/>
                </a:solidFill>
                <a:latin typeface="Arial"/>
              </a:rPr>
              <a:t>0474456100</a:t>
            </a:r>
          </a:p>
          <a:p>
            <a:pPr indent="0" algn="ctr">
              <a:lnSpc>
                <a:spcPts val="912"/>
              </a:lnSpc>
            </a:pPr>
            <a:endParaRPr lang="fr" sz="1600" b="1" dirty="0" smtClean="0">
              <a:solidFill>
                <a:srgbClr val="497236"/>
              </a:solidFill>
              <a:latin typeface="Arial"/>
            </a:endParaRPr>
          </a:p>
          <a:p>
            <a:pPr indent="0" algn="ctr">
              <a:lnSpc>
                <a:spcPts val="912"/>
              </a:lnSpc>
            </a:pPr>
            <a:r>
              <a:rPr lang="fr-FR" sz="1600" b="1" dirty="0" smtClean="0">
                <a:solidFill>
                  <a:srgbClr val="497236"/>
                </a:solidFill>
                <a:latin typeface="Arial"/>
              </a:rPr>
              <a:t>C</a:t>
            </a:r>
            <a:r>
              <a:rPr lang="fr" sz="1600" b="1" dirty="0" smtClean="0">
                <a:solidFill>
                  <a:srgbClr val="497236"/>
                </a:solidFill>
                <a:latin typeface="Arial"/>
              </a:rPr>
              <a:t>e.0010966v@ac-lyon.Ffr</a:t>
            </a:r>
            <a:endParaRPr lang="fr" sz="1600" b="1" dirty="0">
              <a:solidFill>
                <a:srgbClr val="497236"/>
              </a:solidFill>
              <a:latin typeface="Arial"/>
            </a:endParaRPr>
          </a:p>
        </p:txBody>
      </p:sp>
      <p:sp>
        <p:nvSpPr>
          <p:cNvPr id="16" name="Rectangle 15"/>
          <p:cNvSpPr/>
          <p:nvPr/>
        </p:nvSpPr>
        <p:spPr>
          <a:xfrm>
            <a:off x="5276860" y="9986995"/>
            <a:ext cx="1504758" cy="21431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lIns="0" tIns="0" rIns="0" bIns="0">
            <a:noAutofit/>
          </a:bodyPr>
          <a:lstStyle/>
          <a:p>
            <a:pPr indent="0">
              <a:lnSpc>
                <a:spcPts val="1230"/>
              </a:lnSpc>
            </a:pPr>
            <a:r>
              <a:rPr lang="fr" sz="1100" dirty="0" smtClean="0">
                <a:latin typeface="Arial"/>
              </a:rPr>
              <a:t>Capacités  : 8 élèves ou apprentis</a:t>
            </a:r>
            <a:endParaRPr lang="fr" sz="1100" dirty="0">
              <a:latin typeface="Arial"/>
            </a:endParaRPr>
          </a:p>
        </p:txBody>
      </p:sp>
      <p:sp>
        <p:nvSpPr>
          <p:cNvPr id="22" name="ZoneTexte 21"/>
          <p:cNvSpPr txBox="1"/>
          <p:nvPr/>
        </p:nvSpPr>
        <p:spPr>
          <a:xfrm>
            <a:off x="561952" y="1771625"/>
            <a:ext cx="6429420" cy="1200329"/>
          </a:xfrm>
          <a:prstGeom prst="rect">
            <a:avLst/>
          </a:prstGeom>
          <a:noFill/>
        </p:spPr>
        <p:txBody>
          <a:bodyPr wrap="square" rtlCol="0">
            <a:spAutoFit/>
          </a:bodyPr>
          <a:lstStyle/>
          <a:p>
            <a:r>
              <a:rPr lang="fr-FR" i="1" dirty="0" smtClean="0"/>
              <a:t>Envie d'enrichir votre parcours avec un CAP complémentaire ? </a:t>
            </a:r>
          </a:p>
          <a:p>
            <a:r>
              <a:rPr lang="fr-FR" i="1" dirty="0" smtClean="0"/>
              <a:t>D'élargir vos compétences, d'augmenter vos opportunités professionnelles et de vous démarquer sur le marché du travail ?</a:t>
            </a:r>
            <a:endParaRPr lang="fr-FR" dirty="0" smtClean="0"/>
          </a:p>
          <a:p>
            <a:endParaRPr lang="fr-FR" dirty="0"/>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174</Words>
  <PresentationFormat>Personnalisé</PresentationFormat>
  <Paragraphs>24</Paragraphs>
  <Slides>1</Slides>
  <Notes>0</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Office Theme</vt:lpstr>
      <vt:lpstr>Diapositive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pleine page</dc:title>
  <dc:creator>ddfpt</dc:creator>
  <cp:lastModifiedBy>ddfpt</cp:lastModifiedBy>
  <cp:revision>14</cp:revision>
  <dcterms:modified xsi:type="dcterms:W3CDTF">2025-04-10T09:43:21Z</dcterms:modified>
</cp:coreProperties>
</file>